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7910-94CC-411D-86FF-C95BC46966D3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A867-809C-4809-895E-D6CCBA1E28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7910-94CC-411D-86FF-C95BC46966D3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A867-809C-4809-895E-D6CCBA1E2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7910-94CC-411D-86FF-C95BC46966D3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A867-809C-4809-895E-D6CCBA1E2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7910-94CC-411D-86FF-C95BC46966D3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A867-809C-4809-895E-D6CCBA1E2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7910-94CC-411D-86FF-C95BC46966D3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A74A867-809C-4809-895E-D6CCBA1E2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7910-94CC-411D-86FF-C95BC46966D3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A867-809C-4809-895E-D6CCBA1E2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7910-94CC-411D-86FF-C95BC46966D3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A867-809C-4809-895E-D6CCBA1E2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7910-94CC-411D-86FF-C95BC46966D3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A867-809C-4809-895E-D6CCBA1E2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7910-94CC-411D-86FF-C95BC46966D3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A867-809C-4809-895E-D6CCBA1E2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7910-94CC-411D-86FF-C95BC46966D3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A867-809C-4809-895E-D6CCBA1E2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7910-94CC-411D-86FF-C95BC46966D3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A867-809C-4809-895E-D6CCBA1E2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F67910-94CC-411D-86FF-C95BC46966D3}" type="datetimeFigureOut">
              <a:rPr lang="en-US" smtClean="0"/>
              <a:pPr/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74A867-809C-4809-895E-D6CCBA1E2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00400" y="381000"/>
            <a:ext cx="4108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Compassion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 rot="919170">
            <a:off x="6724482" y="2654794"/>
            <a:ext cx="2339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Health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 rot="20746786">
            <a:off x="1524781" y="2792479"/>
            <a:ext cx="23775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Family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 rot="21111458">
            <a:off x="7526821" y="615384"/>
            <a:ext cx="1223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Joy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38600" y="4038600"/>
            <a:ext cx="4262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happiness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C:\Program Files (x86)\Microsoft Office\MEDIA\CAGCAT10\j023087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28800"/>
            <a:ext cx="1752600" cy="1764975"/>
          </a:xfrm>
          <a:prstGeom prst="rect">
            <a:avLst/>
          </a:prstGeom>
          <a:noFill/>
        </p:spPr>
      </p:pic>
      <p:pic>
        <p:nvPicPr>
          <p:cNvPr id="1028" name="Picture 4" descr="http://thekickstartbiz.com/wp-content/uploads/2010/12/scroo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724400"/>
            <a:ext cx="2209800" cy="1362710"/>
          </a:xfrm>
          <a:prstGeom prst="rect">
            <a:avLst/>
          </a:prstGeom>
          <a:noFill/>
        </p:spPr>
      </p:pic>
      <p:pic>
        <p:nvPicPr>
          <p:cNvPr id="1029" name="Picture 5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838200"/>
            <a:ext cx="1652169" cy="1658109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228600" y="6211669"/>
            <a:ext cx="891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http://www.google.com/imgres?q=ebenezer+scrooge&amp;um=1&amp;hl=en&amp;sa=X&amp;biw=1093&amp;bih=514&amp;tbm=isch&amp;tbnid=1P9M9xiIw61CLM:&amp;imgrefurl=http://thekickstartbiz.com/mindest/tis-the-season-to-be-jolly-so-whats-with-the-sad-face/&amp;docid=Z8pyhG5Daj8QMM&amp;imgurl=http://thekickstartbiz.com/wp-content/uploads/2010/12/scrooge.jpg&amp;w=600&amp;h=370&amp;ei=KEDcTsfCEtKltweOlKXsAQ&amp;zoom=1&amp;iact=hc&amp;vpx=77&amp;vpy=190&amp;dur=1868&amp;hovh=176&amp;hovw=286&amp;tx=113&amp;ty=88&amp;sig=112516555871978140164&amp;page=1&amp;tbnh=101&amp;tbnw=163&amp;start=0&amp;ndsp=12&amp;ved=1t:429,r:0,s:0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</TotalTime>
  <Words>16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Karen</dc:creator>
  <cp:lastModifiedBy>Karen </cp:lastModifiedBy>
  <cp:revision>2</cp:revision>
  <dcterms:created xsi:type="dcterms:W3CDTF">2011-12-05T03:44:33Z</dcterms:created>
  <dcterms:modified xsi:type="dcterms:W3CDTF">2011-12-05T03:59:35Z</dcterms:modified>
</cp:coreProperties>
</file>